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63"/>
  </p:notesMasterIdLst>
  <p:sldIdLst>
    <p:sldId id="272" r:id="rId2"/>
    <p:sldId id="310" r:id="rId3"/>
    <p:sldId id="273" r:id="rId4"/>
    <p:sldId id="274" r:id="rId5"/>
    <p:sldId id="275" r:id="rId6"/>
    <p:sldId id="276" r:id="rId7"/>
    <p:sldId id="278" r:id="rId8"/>
    <p:sldId id="279" r:id="rId9"/>
    <p:sldId id="277" r:id="rId10"/>
    <p:sldId id="323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280" r:id="rId19"/>
    <p:sldId id="281" r:id="rId20"/>
    <p:sldId id="282" r:id="rId21"/>
    <p:sldId id="283" r:id="rId22"/>
    <p:sldId id="284" r:id="rId23"/>
    <p:sldId id="263" r:id="rId24"/>
    <p:sldId id="264" r:id="rId25"/>
    <p:sldId id="265" r:id="rId26"/>
    <p:sldId id="266" r:id="rId27"/>
    <p:sldId id="267" r:id="rId28"/>
    <p:sldId id="268" r:id="rId29"/>
    <p:sldId id="300" r:id="rId30"/>
    <p:sldId id="301" r:id="rId31"/>
    <p:sldId id="285" r:id="rId32"/>
    <p:sldId id="286" r:id="rId33"/>
    <p:sldId id="302" r:id="rId34"/>
    <p:sldId id="304" r:id="rId35"/>
    <p:sldId id="303" r:id="rId36"/>
    <p:sldId id="287" r:id="rId37"/>
    <p:sldId id="288" r:id="rId38"/>
    <p:sldId id="289" r:id="rId39"/>
    <p:sldId id="305" r:id="rId40"/>
    <p:sldId id="308" r:id="rId41"/>
    <p:sldId id="306" r:id="rId42"/>
    <p:sldId id="307" r:id="rId43"/>
    <p:sldId id="290" r:id="rId44"/>
    <p:sldId id="270" r:id="rId45"/>
    <p:sldId id="291" r:id="rId46"/>
    <p:sldId id="292" r:id="rId47"/>
    <p:sldId id="271" r:id="rId48"/>
    <p:sldId id="326" r:id="rId49"/>
    <p:sldId id="311" r:id="rId50"/>
    <p:sldId id="312" r:id="rId51"/>
    <p:sldId id="324" r:id="rId52"/>
    <p:sldId id="314" r:id="rId53"/>
    <p:sldId id="315" r:id="rId54"/>
    <p:sldId id="317" r:id="rId55"/>
    <p:sldId id="318" r:id="rId56"/>
    <p:sldId id="320" r:id="rId57"/>
    <p:sldId id="319" r:id="rId58"/>
    <p:sldId id="321" r:id="rId59"/>
    <p:sldId id="322" r:id="rId60"/>
    <p:sldId id="325" r:id="rId61"/>
    <p:sldId id="309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CDD"/>
          </a:solidFill>
        </a:fill>
      </a:tcStyle>
    </a:wholeTbl>
    <a:band2H>
      <a:tcTxStyle/>
      <a:tcStyle>
        <a:tcBdr/>
        <a:fill>
          <a:solidFill>
            <a:srgbClr val="E6F6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6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>
        <a:latin typeface="+mj-lt"/>
        <a:ea typeface="+mj-ea"/>
        <a:cs typeface="+mj-cs"/>
        <a:sym typeface="Helvetica Neue"/>
      </a:defRPr>
    </a:lvl1pPr>
    <a:lvl2pPr indent="228600" latinLnBrk="0">
      <a:defRPr>
        <a:latin typeface="+mj-lt"/>
        <a:ea typeface="+mj-ea"/>
        <a:cs typeface="+mj-cs"/>
        <a:sym typeface="Helvetica Neue"/>
      </a:defRPr>
    </a:lvl2pPr>
    <a:lvl3pPr indent="457200" latinLnBrk="0">
      <a:defRPr>
        <a:latin typeface="+mj-lt"/>
        <a:ea typeface="+mj-ea"/>
        <a:cs typeface="+mj-cs"/>
        <a:sym typeface="Helvetica Neue"/>
      </a:defRPr>
    </a:lvl3pPr>
    <a:lvl4pPr indent="685800" latinLnBrk="0">
      <a:defRPr>
        <a:latin typeface="+mj-lt"/>
        <a:ea typeface="+mj-ea"/>
        <a:cs typeface="+mj-cs"/>
        <a:sym typeface="Helvetica Neue"/>
      </a:defRPr>
    </a:lvl4pPr>
    <a:lvl5pPr indent="914400" latinLnBrk="0">
      <a:defRPr>
        <a:latin typeface="+mj-lt"/>
        <a:ea typeface="+mj-ea"/>
        <a:cs typeface="+mj-cs"/>
        <a:sym typeface="Helvetica Neue"/>
      </a:defRPr>
    </a:lvl5pPr>
    <a:lvl6pPr indent="1143000" latinLnBrk="0">
      <a:defRPr>
        <a:latin typeface="+mj-lt"/>
        <a:ea typeface="+mj-ea"/>
        <a:cs typeface="+mj-cs"/>
        <a:sym typeface="Helvetica Neue"/>
      </a:defRPr>
    </a:lvl6pPr>
    <a:lvl7pPr indent="1371600" latinLnBrk="0">
      <a:defRPr>
        <a:latin typeface="+mj-lt"/>
        <a:ea typeface="+mj-ea"/>
        <a:cs typeface="+mj-cs"/>
        <a:sym typeface="Helvetica Neue"/>
      </a:defRPr>
    </a:lvl7pPr>
    <a:lvl8pPr indent="1600200" latinLnBrk="0">
      <a:defRPr>
        <a:latin typeface="+mj-lt"/>
        <a:ea typeface="+mj-ea"/>
        <a:cs typeface="+mj-cs"/>
        <a:sym typeface="Helvetica Neue"/>
      </a:defRPr>
    </a:lvl8pPr>
    <a:lvl9pPr indent="1828800" latinLnBrk="0">
      <a:defRPr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362791-E22A-4D6A-B1F5-5402DDB7FFF8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757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BA8CD-97A3-42C3-9C63-EC165B562EE4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8230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2870A1-01DD-4175-905B-ABF4D1968FEF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7052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4035D2-C7C1-4910-BE9A-B95FCC2AA3ED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78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387AF3-645B-4DEA-B1C5-9F14901F5B47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482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346329-FBCD-4CC5-9CAA-34AA1C97573F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66215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1C5C82-BA30-4644-A5C7-44185934A3A5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56552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30E607-EB28-4CAA-A8E8-6613A2A0DF8A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6000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C66208-06D9-4B5A-AF0A-6CE910B3D93A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7860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815A40-C8CB-40CC-855A-6430EA679CAD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5664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F7EC2B-A672-463A-933F-11733A85FA1D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7775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781AF4-7B40-430B-B140-D9FCE08330DD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9035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782169-808B-4D96-9493-75305D147B03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274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283DE8-03D9-46C5-B23A-E6D9966A69A5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51488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CE2177-612D-4514-BD33-0B0CF4178514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15348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10D51B-2B05-413E-AF93-06DDC4F52F3C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29922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2FECF2-DA29-48AD-800E-D879F9A191F9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14923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553B22-2D9E-497D-A691-3755F184A58B}" type="slidenum">
              <a:rPr lang="en-US" altLang="en-US"/>
              <a:pPr/>
              <a:t>52</a:t>
            </a:fld>
            <a:endParaRPr lang="en-US" alt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96902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DFB014-03AE-48A8-A922-15BEEFE7EF05}" type="slidenum">
              <a:rPr lang="en-US" altLang="en-US"/>
              <a:pPr/>
              <a:t>53</a:t>
            </a:fld>
            <a:endParaRPr lang="en-US" altLang="en-US"/>
          </a:p>
        </p:txBody>
      </p:sp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51453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93F40E-7693-4EAF-BC65-921E22C8F226}" type="slidenum">
              <a:rPr lang="en-US" altLang="en-US"/>
              <a:pPr/>
              <a:t>54</a:t>
            </a:fld>
            <a:endParaRPr lang="en-US" altLang="en-US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21503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3C8731-0CE3-4CEE-A784-513D628D5952}" type="slidenum">
              <a:rPr lang="en-US" altLang="en-US"/>
              <a:pPr/>
              <a:t>55</a:t>
            </a:fld>
            <a:endParaRPr lang="en-US" altLang="en-US"/>
          </a:p>
        </p:txBody>
      </p:sp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2499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99E02C-A004-4A41-AB57-1874CAF6B4ED}" type="slidenum">
              <a:rPr lang="en-US" altLang="en-US"/>
              <a:pPr/>
              <a:t>56</a:t>
            </a:fld>
            <a:endParaRPr lang="en-US" altLang="en-US"/>
          </a:p>
        </p:txBody>
      </p:sp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7826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781AF4-7B40-430B-B140-D9FCE08330DD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0468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E1491E-89A7-4A54-AB99-B4822D252794}" type="slidenum">
              <a:rPr lang="en-US" altLang="en-US"/>
              <a:pPr/>
              <a:t>57</a:t>
            </a:fld>
            <a:endParaRPr lang="en-US" altLang="en-US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6395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BD4B25-B723-4A7A-A746-32883717C0EC}" type="slidenum">
              <a:rPr lang="en-US" altLang="en-US"/>
              <a:pPr/>
              <a:t>58</a:t>
            </a:fld>
            <a:endParaRPr lang="en-US" altLang="en-US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51341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A13050-68F1-48B7-BD75-054316D3651B}" type="slidenum">
              <a:rPr lang="en-US" altLang="en-US"/>
              <a:pPr/>
              <a:t>59</a:t>
            </a:fld>
            <a:endParaRPr lang="en-US" alt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9333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781AF4-7B40-430B-B140-D9FCE08330DD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9501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F99837-6CFC-4B99-AE4F-7F0B1C93862A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49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815A40-C8CB-40CC-855A-6430EA679CAD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1666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370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3E9B4B-9A0A-444F-A954-5F345B6C8AF1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0749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F52176-2128-47F3-A4CA-DE42E5E89F54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558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563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1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484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690855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58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37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42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827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485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3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595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36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16871-FFB8-4317-9A76-75397BD3AE31}" type="datetimeFigureOut">
              <a:rPr lang="en-US" smtClean="0"/>
              <a:t>11/22/2016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260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2.wdp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5.wdp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3000">
              <a:schemeClr val="accent1">
                <a:lumMod val="60000"/>
                <a:lumOff val="40000"/>
              </a:schemeClr>
            </a:gs>
            <a:gs pos="83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0" y="685800"/>
            <a:ext cx="9144000" cy="830993"/>
          </a:xfrm>
          <a:prstGeom prst="rect">
            <a:avLst/>
          </a:prstGeom>
          <a:ln w="12700">
            <a:miter lim="400000"/>
          </a:ln>
          <a:effectLst>
            <a:outerShdw blurRad="127000" dist="38100" dir="2700000" algn="tl" rotWithShape="0">
              <a:schemeClr val="bg1">
                <a:alpha val="25000"/>
              </a:scheme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 anchor="ctr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4800" b="1" dirty="0">
                <a:solidFill>
                  <a:srgbClr val="254061"/>
                </a:solidFill>
                <a:effectLst>
                  <a:outerShdw blurRad="190500" dist="63500" dir="2700000" algn="ctr" rotWithShape="0">
                    <a:schemeClr val="bg2">
                      <a:alpha val="20000"/>
                    </a:schemeClr>
                  </a:outerShdw>
                </a:effectLst>
                <a:latin typeface="Arial Black" panose="020B0A04020102020204" pitchFamily="34" charset="0"/>
              </a:rPr>
              <a:t>Longstreet Lodge No. 268</a:t>
            </a:r>
            <a:endParaRPr sz="4800" b="1" dirty="0">
              <a:solidFill>
                <a:srgbClr val="254061"/>
              </a:solidFill>
              <a:effectLst>
                <a:outerShdw blurRad="190500" dist="63500" dir="2700000" algn="ctr" rotWithShape="0">
                  <a:schemeClr val="bg2">
                    <a:alpha val="2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Shape 22"/>
          <p:cNvSpPr/>
          <p:nvPr/>
        </p:nvSpPr>
        <p:spPr>
          <a:xfrm>
            <a:off x="0" y="5791200"/>
            <a:ext cx="91440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FELLOWCRAFT DEGREE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989" y="1837985"/>
            <a:ext cx="3632022" cy="363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1059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5.jpeg" descr="EA006"/>
          <p:cNvPicPr>
            <a:picLocks noChangeAspect="1"/>
          </p:cNvPicPr>
          <p:nvPr/>
        </p:nvPicPr>
        <p:blipFill rotWithShape="1">
          <a:blip r:embed="rId3">
            <a:extLst/>
          </a:blip>
          <a:srcRect l="16822" t="16858" r="2451"/>
          <a:stretch/>
        </p:blipFill>
        <p:spPr>
          <a:xfrm>
            <a:off x="0" y="-11113"/>
            <a:ext cx="9534525" cy="6888163"/>
          </a:xfrm>
          <a:prstGeom prst="rect">
            <a:avLst/>
          </a:prstGeom>
          <a:ln w="12700">
            <a:noFill/>
            <a:miter lim="400000"/>
          </a:ln>
        </p:spPr>
      </p:pic>
      <p:sp>
        <p:nvSpPr>
          <p:cNvPr id="2" name="Rectangle 1"/>
          <p:cNvSpPr/>
          <p:nvPr/>
        </p:nvSpPr>
        <p:spPr>
          <a:xfrm>
            <a:off x="-238125" y="-180975"/>
            <a:ext cx="2981325" cy="7172325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448426" y="-180977"/>
            <a:ext cx="3095625" cy="7172325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81401" y="-180976"/>
            <a:ext cx="1962150" cy="7172325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43200" y="-180976"/>
            <a:ext cx="838201" cy="1581152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543551" y="-180977"/>
            <a:ext cx="904875" cy="1608934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43200" y="6448425"/>
            <a:ext cx="838201" cy="542924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543551" y="6448425"/>
            <a:ext cx="904875" cy="542924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48649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ict0013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3" t="9729" r="8333" b="10904"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03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401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0015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12634" r="6061" b="171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562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0016"/>
          <p:cNvPicPr>
            <a:picLocks noChangeAspect="1" noChangeArrowheads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9465" r="6944" b="9088"/>
          <a:stretch>
            <a:fillRect/>
          </a:stretch>
        </p:blipFill>
        <p:spPr bwMode="auto">
          <a:xfrm rot="120000">
            <a:off x="-228538" y="-242027"/>
            <a:ext cx="9698701" cy="727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066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0017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0" t="10603" r="9709" b="8900"/>
          <a:stretch>
            <a:fillRect/>
          </a:stretch>
        </p:blipFill>
        <p:spPr bwMode="auto">
          <a:xfrm>
            <a:off x="0" y="-3175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606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ict0018"/>
          <p:cNvPicPr>
            <a:picLocks noChangeAspect="1" noChangeArrowheads="1"/>
          </p:cNvPicPr>
          <p:nvPr/>
        </p:nvPicPr>
        <p:blipFill rotWithShape="1">
          <a:blip r:embed="rId3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7" t="12632" r="13792" b="9352"/>
          <a:stretch/>
        </p:blipFill>
        <p:spPr bwMode="auto">
          <a:xfrm flipH="1">
            <a:off x="-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122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4" t="15863" r="5263" b="1674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10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0057" r="1005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73358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4" t="23503" r="16880" b="21627"/>
          <a:stretch/>
        </p:blipFill>
        <p:spPr>
          <a:xfrm>
            <a:off x="-1" y="-462539"/>
            <a:ext cx="9144001" cy="732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1576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724" b="3011"/>
          <a:stretch/>
        </p:blipFill>
        <p:spPr>
          <a:xfrm>
            <a:off x="0" y="-1"/>
            <a:ext cx="9170376" cy="6858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5657671"/>
            <a:ext cx="9170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effectLst>
                  <a:outerShdw blurRad="190500" dist="63500" dir="2700000" algn="ctr" rotWithShape="0">
                    <a:schemeClr val="tx1">
                      <a:alpha val="75000"/>
                    </a:schemeClr>
                  </a:outerShdw>
                </a:effectLst>
                <a:latin typeface="Arial Black" panose="020B0A04020102020204" pitchFamily="34" charset="0"/>
              </a:rPr>
              <a:t>FELLOWCRAFT DEGREE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effectLst>
                  <a:outerShdw blurRad="190500" dist="63500" dir="2700000" algn="ctr" rotWithShape="0">
                    <a:schemeClr val="tx1">
                      <a:alpha val="75000"/>
                    </a:schemeClr>
                  </a:outerShdw>
                </a:effectLst>
                <a:latin typeface="Arial Black" panose="020B0A04020102020204" pitchFamily="34" charset="0"/>
              </a:rPr>
              <a:t>SECOND SECTION</a:t>
            </a:r>
          </a:p>
        </p:txBody>
      </p:sp>
    </p:spTree>
    <p:extLst>
      <p:ext uri="{BB962C8B-B14F-4D97-AF65-F5344CB8AC3E}">
        <p14:creationId xmlns:p14="http://schemas.microsoft.com/office/powerpoint/2010/main" val="2746088530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7391400" cy="5543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756609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cap="small" dirty="0">
                <a:solidFill>
                  <a:schemeClr val="bg1"/>
                </a:solidFill>
              </a:rPr>
              <a:t>Ionic / Wisdom / WM</a:t>
            </a:r>
          </a:p>
        </p:txBody>
      </p:sp>
    </p:spTree>
    <p:extLst>
      <p:ext uri="{BB962C8B-B14F-4D97-AF65-F5344CB8AC3E}">
        <p14:creationId xmlns:p14="http://schemas.microsoft.com/office/powerpoint/2010/main" val="15099268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-10668"/>
            <a:ext cx="7388352" cy="5541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756609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cap="small" dirty="0">
                <a:solidFill>
                  <a:schemeClr val="bg1"/>
                </a:solidFill>
              </a:rPr>
              <a:t>Doric / Strength / SW</a:t>
            </a:r>
          </a:p>
        </p:txBody>
      </p:sp>
    </p:spTree>
    <p:extLst>
      <p:ext uri="{BB962C8B-B14F-4D97-AF65-F5344CB8AC3E}">
        <p14:creationId xmlns:p14="http://schemas.microsoft.com/office/powerpoint/2010/main" val="2671450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24" y="0"/>
            <a:ext cx="7388352" cy="5541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756609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cap="small" dirty="0">
                <a:solidFill>
                  <a:schemeClr val="bg1"/>
                </a:solidFill>
              </a:rPr>
              <a:t>Corinthian / Beauty / JW</a:t>
            </a:r>
          </a:p>
        </p:txBody>
      </p:sp>
    </p:spTree>
    <p:extLst>
      <p:ext uri="{BB962C8B-B14F-4D97-AF65-F5344CB8AC3E}">
        <p14:creationId xmlns:p14="http://schemas.microsoft.com/office/powerpoint/2010/main" val="3536382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429" b="80857" l="19571" r="78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76" t="18163" r="21265" b="17837"/>
          <a:stretch/>
        </p:blipFill>
        <p:spPr>
          <a:xfrm flipH="1">
            <a:off x="1378857" y="0"/>
            <a:ext cx="6405467" cy="700076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22" r="2191" b="136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33" b="18054"/>
          <a:stretch/>
        </p:blipFill>
        <p:spPr>
          <a:xfrm rot="-120000">
            <a:off x="-1975450" y="-1075186"/>
            <a:ext cx="13502358" cy="849454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image13.jpeg" descr="161476-R1-36-36_03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6293" r="69857"/>
                    </a14:imgEffect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1761" t="-15751" r="14294" b="-17764"/>
          <a:stretch/>
        </p:blipFill>
        <p:spPr>
          <a:xfrm>
            <a:off x="901700" y="-1181100"/>
            <a:ext cx="7226300" cy="92582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Pict0055"/>
          <p:cNvPicPr>
            <a:picLocks noChangeAspect="1" noChangeArrowheads="1"/>
          </p:cNvPicPr>
          <p:nvPr/>
        </p:nvPicPr>
        <p:blipFill rotWithShape="1">
          <a:blip r:embed="rId3">
            <a:lum bright="6000" contrast="1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25" t="10360" r="11111" b="11110"/>
          <a:stretch/>
        </p:blipFill>
        <p:spPr bwMode="auto">
          <a:xfrm>
            <a:off x="0" y="0"/>
            <a:ext cx="92392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565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24" b="93143" l="875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73" r="6791" b="6773"/>
          <a:stretch/>
        </p:blipFill>
        <p:spPr>
          <a:xfrm>
            <a:off x="254000" y="-1"/>
            <a:ext cx="8890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1699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Pict0056"/>
          <p:cNvPicPr>
            <a:picLocks noChangeAspect="1" noChangeArrowheads="1"/>
          </p:cNvPicPr>
          <p:nvPr/>
        </p:nvPicPr>
        <p:blipFill>
          <a:blip r:embed="rId3">
            <a:lum bright="6000" contras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02" t="9291" r="11629" b="11623"/>
          <a:stretch>
            <a:fillRect/>
          </a:stretch>
        </p:blipFill>
        <p:spPr bwMode="auto">
          <a:xfrm>
            <a:off x="0" y="-17463"/>
            <a:ext cx="9144000" cy="689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8676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9211765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691862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849" r="1022"/>
          <a:stretch/>
        </p:blipFill>
        <p:spPr>
          <a:xfrm>
            <a:off x="0" y="-11918"/>
            <a:ext cx="9144000" cy="686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77430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Pict0061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2" t="13448" r="10448" b="10432"/>
          <a:stretch>
            <a:fillRect/>
          </a:stretch>
        </p:blipFill>
        <p:spPr bwMode="auto">
          <a:xfrm>
            <a:off x="0" y="-34925"/>
            <a:ext cx="9144000" cy="689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6553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227"/>
          <a:stretch/>
        </p:blipFill>
        <p:spPr>
          <a:xfrm>
            <a:off x="0" y="-2876"/>
            <a:ext cx="9140041" cy="686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8215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Pict0063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11102" r="15152" b="151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77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282" r="2113" b="429"/>
          <a:stretch/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248484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769" t="791" r="1" b="955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167850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724" b="3011"/>
          <a:stretch/>
        </p:blipFill>
        <p:spPr>
          <a:xfrm>
            <a:off x="0" y="-1"/>
            <a:ext cx="9170376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325771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Pict0067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6" t="13850" r="15385" b="15392"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914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967" t="7688" r="11613" b="31289"/>
          <a:stretch/>
        </p:blipFill>
        <p:spPr>
          <a:xfrm>
            <a:off x="-1" y="500061"/>
            <a:ext cx="9144001" cy="4071939"/>
          </a:xfrm>
          <a:prstGeom prst="rect">
            <a:avLst/>
          </a:prstGeom>
        </p:spPr>
      </p:pic>
      <p:sp>
        <p:nvSpPr>
          <p:cNvPr id="6" name="Shape 22"/>
          <p:cNvSpPr/>
          <p:nvPr/>
        </p:nvSpPr>
        <p:spPr>
          <a:xfrm>
            <a:off x="76200" y="5054029"/>
            <a:ext cx="40386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OPERATIVE</a:t>
            </a:r>
          </a:p>
        </p:txBody>
      </p:sp>
      <p:sp>
        <p:nvSpPr>
          <p:cNvPr id="7" name="Shape 22"/>
          <p:cNvSpPr/>
          <p:nvPr/>
        </p:nvSpPr>
        <p:spPr>
          <a:xfrm>
            <a:off x="4876800" y="5054029"/>
            <a:ext cx="41148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SPECULATIVE</a:t>
            </a:r>
          </a:p>
        </p:txBody>
      </p:sp>
      <p:sp>
        <p:nvSpPr>
          <p:cNvPr id="8" name="Shape 22"/>
          <p:cNvSpPr/>
          <p:nvPr/>
        </p:nvSpPr>
        <p:spPr>
          <a:xfrm>
            <a:off x="2514599" y="5049266"/>
            <a:ext cx="41148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&amp;</a:t>
            </a:r>
          </a:p>
        </p:txBody>
      </p:sp>
    </p:spTree>
    <p:extLst>
      <p:ext uri="{BB962C8B-B14F-4D97-AF65-F5344CB8AC3E}">
        <p14:creationId xmlns:p14="http://schemas.microsoft.com/office/powerpoint/2010/main" val="9547145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Pict0068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10010" r="11818" b="11804"/>
          <a:stretch>
            <a:fillRect/>
          </a:stretch>
        </p:blipFill>
        <p:spPr bwMode="auto">
          <a:xfrm>
            <a:off x="0" y="4763"/>
            <a:ext cx="9144000" cy="685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1476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Pict0069"/>
          <p:cNvPicPr>
            <a:picLocks noChangeAspect="1" noChangeArrowheads="1"/>
          </p:cNvPicPr>
          <p:nvPr/>
        </p:nvPicPr>
        <p:blipFill>
          <a:blip r:embed="rId3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3" t="8647" r="14815" b="21677"/>
          <a:stretch>
            <a:fillRect/>
          </a:stretch>
        </p:blipFill>
        <p:spPr bwMode="auto">
          <a:xfrm>
            <a:off x="0" y="-23813"/>
            <a:ext cx="9144000" cy="690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195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Pict0071"/>
          <p:cNvPicPr>
            <a:picLocks noChangeAspect="1" noChangeArrowheads="1"/>
          </p:cNvPicPr>
          <p:nvPr/>
        </p:nvPicPr>
        <p:blipFill>
          <a:blip r:embed="rId3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9001" r="17000" b="17007"/>
          <a:stretch>
            <a:fillRect/>
          </a:stretch>
        </p:blipFill>
        <p:spPr bwMode="auto">
          <a:xfrm>
            <a:off x="0" y="-25400"/>
            <a:ext cx="9144000" cy="685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2361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608" b="60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510414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25" t="4804" r="414" b="4293"/>
          <a:stretch/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07" t="813" r="517" b="1687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36804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362" r="8364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76702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33337"/>
            <a:ext cx="8277225" cy="67913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724" b="3011"/>
          <a:stretch/>
        </p:blipFill>
        <p:spPr>
          <a:xfrm>
            <a:off x="0" y="-1"/>
            <a:ext cx="9170376" cy="6858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5657671"/>
            <a:ext cx="9170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effectLst>
                  <a:outerShdw blurRad="190500" dist="63500" dir="2700000" algn="ctr" rotWithShape="0">
                    <a:schemeClr val="tx1">
                      <a:alpha val="75000"/>
                    </a:schemeClr>
                  </a:outerShdw>
                </a:effectLst>
                <a:latin typeface="Arial Black" panose="020B0A04020102020204" pitchFamily="34" charset="0"/>
              </a:rPr>
              <a:t>FELLOWCRAFT DEGREE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effectLst>
                  <a:outerShdw blurRad="190500" dist="63500" dir="2700000" algn="ctr" rotWithShape="0">
                    <a:schemeClr val="tx1">
                      <a:alpha val="75000"/>
                    </a:schemeClr>
                  </a:outerShdw>
                </a:effectLst>
                <a:latin typeface="Arial Black" panose="020B0A04020102020204" pitchFamily="34" charset="0"/>
              </a:rPr>
              <a:t>FIRST SECTION</a:t>
            </a:r>
          </a:p>
        </p:txBody>
      </p:sp>
    </p:spTree>
    <p:extLst>
      <p:ext uri="{BB962C8B-B14F-4D97-AF65-F5344CB8AC3E}">
        <p14:creationId xmlns:p14="http://schemas.microsoft.com/office/powerpoint/2010/main" val="2992175930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724" b="3011"/>
          <a:stretch/>
        </p:blipFill>
        <p:spPr>
          <a:xfrm>
            <a:off x="0" y="-1"/>
            <a:ext cx="9170376" cy="6858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5657671"/>
            <a:ext cx="9170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effectLst>
                  <a:outerShdw blurRad="190500" dist="63500" dir="2700000" algn="ctr" rotWithShape="0">
                    <a:schemeClr val="tx1">
                      <a:alpha val="75000"/>
                    </a:schemeClr>
                  </a:outerShdw>
                </a:effectLst>
                <a:latin typeface="Arial Black" panose="020B0A04020102020204" pitchFamily="34" charset="0"/>
              </a:rPr>
              <a:t>FELLOWCRAFT DEGREE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effectLst>
                  <a:outerShdw blurRad="190500" dist="63500" dir="2700000" algn="ctr" rotWithShape="0">
                    <a:schemeClr val="tx1">
                      <a:alpha val="75000"/>
                    </a:schemeClr>
                  </a:outerShdw>
                </a:effectLst>
                <a:latin typeface="Arial Black" panose="020B0A04020102020204" pitchFamily="34" charset="0"/>
              </a:rPr>
              <a:t>GEOMETRY</a:t>
            </a:r>
          </a:p>
        </p:txBody>
      </p:sp>
    </p:spTree>
    <p:extLst>
      <p:ext uri="{BB962C8B-B14F-4D97-AF65-F5344CB8AC3E}">
        <p14:creationId xmlns:p14="http://schemas.microsoft.com/office/powerpoint/2010/main" val="258397239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22"/>
          <p:cNvSpPr/>
          <p:nvPr/>
        </p:nvSpPr>
        <p:spPr>
          <a:xfrm>
            <a:off x="2552700" y="5933877"/>
            <a:ext cx="40386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OPERATIVE</a:t>
            </a:r>
          </a:p>
        </p:txBody>
      </p:sp>
      <p:sp>
        <p:nvSpPr>
          <p:cNvPr id="8" name="Shape 22"/>
          <p:cNvSpPr/>
          <p:nvPr/>
        </p:nvSpPr>
        <p:spPr>
          <a:xfrm>
            <a:off x="2514599" y="5049266"/>
            <a:ext cx="41148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&amp;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8" y="19975"/>
            <a:ext cx="7400924" cy="5913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877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3" t="13993" r="13424" b="14774"/>
          <a:stretch/>
        </p:blipFill>
        <p:spPr>
          <a:xfrm>
            <a:off x="0" y="-152400"/>
            <a:ext cx="92202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9394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image13.jpeg" descr="161476-R1-36-36_03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6293" r="69857"/>
                    </a14:imgEffect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1761" t="-15751" r="14294" b="-17764"/>
          <a:stretch/>
        </p:blipFill>
        <p:spPr>
          <a:xfrm>
            <a:off x="901700" y="-1181100"/>
            <a:ext cx="7226300" cy="925829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49719467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Pict0079"/>
          <p:cNvPicPr>
            <a:picLocks noChangeAspect="1" noChangeArrowheads="1"/>
          </p:cNvPicPr>
          <p:nvPr/>
        </p:nvPicPr>
        <p:blipFill>
          <a:blip r:embed="rId3">
            <a:lum bright="24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0" t="7217" r="10309" b="11852"/>
          <a:stretch>
            <a:fillRect/>
          </a:stretch>
        </p:blipFill>
        <p:spPr bwMode="auto">
          <a:xfrm>
            <a:off x="0" y="7938"/>
            <a:ext cx="9144000" cy="685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4350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Pict0080"/>
          <p:cNvPicPr>
            <a:picLocks noChangeAspect="1" noChangeArrowheads="1"/>
          </p:cNvPicPr>
          <p:nvPr/>
        </p:nvPicPr>
        <p:blipFill rotWithShape="1">
          <a:blip r:embed="rId3">
            <a:lum bright="30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1" t="18274" r="13678" b="22973"/>
          <a:stretch/>
        </p:blipFill>
        <p:spPr bwMode="auto">
          <a:xfrm>
            <a:off x="0" y="36512"/>
            <a:ext cx="9144000" cy="682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2561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Pict0083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09" t="5685" r="12500" b="7959"/>
          <a:stretch>
            <a:fillRect/>
          </a:stretch>
        </p:blipFill>
        <p:spPr bwMode="auto">
          <a:xfrm>
            <a:off x="0" y="-61913"/>
            <a:ext cx="9144000" cy="691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1940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Pict0084"/>
          <p:cNvPicPr>
            <a:picLocks noChangeAspect="1" noChangeArrowheads="1"/>
          </p:cNvPicPr>
          <p:nvPr/>
        </p:nvPicPr>
        <p:blipFill rotWithShape="1"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5" t="15696" r="18785" b="2563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6139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Pict0085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6" t="9470" r="14737" b="11064"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7900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Pict0086"/>
          <p:cNvPicPr>
            <a:picLocks noChangeAspect="1" noChangeArrowheads="1"/>
          </p:cNvPicPr>
          <p:nvPr/>
        </p:nvPicPr>
        <p:blipFill>
          <a:blip r:embed="rId3">
            <a:lum bright="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6" t="5051" r="7594" b="125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67657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Pict0090"/>
          <p:cNvPicPr>
            <a:picLocks noChangeAspect="1" noChangeArrowheads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" t="14735" r="7207" b="126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66722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Pict0091"/>
          <p:cNvPicPr>
            <a:picLocks noChangeAspect="1" noChangeArrowheads="1"/>
          </p:cNvPicPr>
          <p:nvPr/>
        </p:nvPicPr>
        <p:blipFill rotWithShape="1">
          <a:blip r:embed="rId3">
            <a:lum bright="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6" t="10880" r="13337" b="12578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660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22"/>
          <p:cNvSpPr/>
          <p:nvPr/>
        </p:nvSpPr>
        <p:spPr>
          <a:xfrm>
            <a:off x="2552700" y="5933877"/>
            <a:ext cx="40386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SPECULATIVE</a:t>
            </a:r>
          </a:p>
        </p:txBody>
      </p:sp>
      <p:sp>
        <p:nvSpPr>
          <p:cNvPr id="8" name="Shape 22"/>
          <p:cNvSpPr/>
          <p:nvPr/>
        </p:nvSpPr>
        <p:spPr>
          <a:xfrm>
            <a:off x="2514599" y="5049266"/>
            <a:ext cx="41148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&amp;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8" y="19975"/>
            <a:ext cx="7400924" cy="591390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425" y="0"/>
            <a:ext cx="7713150" cy="593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016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724" b="3011"/>
          <a:stretch/>
        </p:blipFill>
        <p:spPr>
          <a:xfrm>
            <a:off x="0" y="-1"/>
            <a:ext cx="9170376" cy="68580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5657671"/>
            <a:ext cx="9170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effectLst>
                  <a:outerShdw blurRad="190500" dist="63500" dir="2700000" algn="ctr" rotWithShape="0">
                    <a:schemeClr val="tx1">
                      <a:alpha val="75000"/>
                    </a:schemeClr>
                  </a:outerShdw>
                </a:effectLst>
                <a:latin typeface="Arial Black" panose="020B0A04020102020204" pitchFamily="34" charset="0"/>
              </a:rPr>
              <a:t>FELLOWCRAFT DEGREE</a:t>
            </a:r>
          </a:p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b="1" dirty="0">
                <a:solidFill>
                  <a:schemeClr val="bg1"/>
                </a:solidFill>
                <a:effectLst>
                  <a:outerShdw blurRad="190500" dist="63500" dir="2700000" algn="ctr" rotWithShape="0">
                    <a:schemeClr val="tx1">
                      <a:alpha val="75000"/>
                    </a:schemeClr>
                  </a:outerShdw>
                </a:effectLst>
                <a:latin typeface="Arial Black" panose="020B0A04020102020204" pitchFamily="34" charset="0"/>
              </a:rPr>
              <a:t>CHARGE</a:t>
            </a:r>
          </a:p>
        </p:txBody>
      </p:sp>
    </p:spTree>
    <p:extLst>
      <p:ext uri="{BB962C8B-B14F-4D97-AF65-F5344CB8AC3E}">
        <p14:creationId xmlns:p14="http://schemas.microsoft.com/office/powerpoint/2010/main" val="3100197110"/>
      </p:ext>
    </p:ext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3000">
              <a:schemeClr val="accent1">
                <a:lumMod val="60000"/>
                <a:lumOff val="40000"/>
              </a:schemeClr>
            </a:gs>
            <a:gs pos="83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0" y="685800"/>
            <a:ext cx="9144000" cy="830993"/>
          </a:xfrm>
          <a:prstGeom prst="rect">
            <a:avLst/>
          </a:prstGeom>
          <a:ln w="12700">
            <a:miter lim="400000"/>
          </a:ln>
          <a:effectLst>
            <a:outerShdw blurRad="127000" dist="38100" dir="2700000" algn="tl" rotWithShape="0">
              <a:schemeClr val="bg1">
                <a:alpha val="25000"/>
              </a:scheme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 anchor="ctr">
            <a:spAutoFit/>
          </a:bodyPr>
          <a:lstStyle/>
          <a:p>
            <a:pPr algn="ctr"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4800" b="1" dirty="0">
                <a:solidFill>
                  <a:srgbClr val="254061"/>
                </a:solidFill>
                <a:effectLst>
                  <a:outerShdw blurRad="190500" dist="63500" dir="2700000" algn="ctr" rotWithShape="0">
                    <a:schemeClr val="bg2">
                      <a:alpha val="20000"/>
                    </a:schemeClr>
                  </a:outerShdw>
                </a:effectLst>
                <a:latin typeface="Arial Black" panose="020B0A04020102020204" pitchFamily="34" charset="0"/>
              </a:rPr>
              <a:t>Longstreet Lodge No. 268</a:t>
            </a:r>
            <a:endParaRPr sz="4800" b="1" dirty="0">
              <a:solidFill>
                <a:srgbClr val="254061"/>
              </a:solidFill>
              <a:effectLst>
                <a:outerShdw blurRad="190500" dist="63500" dir="2700000" algn="ctr" rotWithShape="0">
                  <a:schemeClr val="bg2">
                    <a:alpha val="2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Shape 22"/>
          <p:cNvSpPr/>
          <p:nvPr/>
        </p:nvSpPr>
        <p:spPr>
          <a:xfrm>
            <a:off x="0" y="5791200"/>
            <a:ext cx="9144000" cy="584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>
              <a:defRPr sz="4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FELLOWCRAFT DEGREE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989" y="1837985"/>
            <a:ext cx="3632022" cy="363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7349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0010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3" t="15805" r="5377" b="116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412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8" t="8189" r="290" b="1008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30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227"/>
          <a:stretch/>
        </p:blipFill>
        <p:spPr>
          <a:xfrm>
            <a:off x="0" y="-2876"/>
            <a:ext cx="9140041" cy="686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50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 Design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 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</TotalTime>
  <Words>81</Words>
  <Application>Microsoft Office PowerPoint</Application>
  <PresentationFormat>On-screen Show (4:3)</PresentationFormat>
  <Paragraphs>53</Paragraphs>
  <Slides>61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9" baseType="lpstr">
      <vt:lpstr>Arial</vt:lpstr>
      <vt:lpstr>Arial Black</vt:lpstr>
      <vt:lpstr>Calibri</vt:lpstr>
      <vt:lpstr>Calibri Light</vt:lpstr>
      <vt:lpstr>Helvetica</vt:lpstr>
      <vt:lpstr>Helvetica Neue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Fellow Craft Degree</dc:title>
  <dc:creator>Jared Stanley</dc:creator>
  <cp:lastModifiedBy>Robert Wilson</cp:lastModifiedBy>
  <cp:revision>29</cp:revision>
  <dcterms:modified xsi:type="dcterms:W3CDTF">2016-11-22T13:57:55Z</dcterms:modified>
</cp:coreProperties>
</file>